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38" r:id="rId48"/>
    <p:sldId id="271" r:id="rId49"/>
    <p:sldId id="282" r:id="rId50"/>
    <p:sldId id="274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37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265" r:id="rId75"/>
  </p:sldIdLst>
  <p:sldSz cx="12192000" cy="6858000"/>
  <p:notesSz cx="6858000" cy="9144000"/>
  <p:embeddedFontLst>
    <p:embeddedFont>
      <p:font typeface="맑은 고딕" pitchFamily="50" charset="-127"/>
      <p:regular r:id="rId77"/>
      <p:bold r:id="rId7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961" autoAdjust="0"/>
    <p:restoredTop sz="86842" autoAdjust="0"/>
  </p:normalViewPr>
  <p:slideViewPr>
    <p:cSldViewPr snapToGrid="0">
      <p:cViewPr>
        <p:scale>
          <a:sx n="66" d="100"/>
          <a:sy n="66" d="100"/>
        </p:scale>
        <p:origin x="-732" y="-366"/>
      </p:cViewPr>
      <p:guideLst>
        <p:guide orient="horz" pos="3997"/>
        <p:guide orient="horz" pos="2093"/>
        <p:guide orient="horz" pos="705"/>
        <p:guide orient="horz" pos="203"/>
        <p:guide pos="3846"/>
        <p:guide pos="6219"/>
        <p:guide pos="166"/>
        <p:guide pos="7310"/>
        <p:guide pos="1413"/>
        <p:guide pos="4631"/>
        <p:guide pos="19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-3288" y="-120"/>
      </p:cViewPr>
      <p:guideLst>
        <p:guide orient="horz" pos="2880"/>
        <p:guide pos="2160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3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34199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2043" y="982615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108325" y="296863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:p14="http://schemas.microsoft.com/office/powerpoint/2010/main" xmlns="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:p14="http://schemas.microsoft.com/office/powerpoint/2010/main" xmlns="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748220" y="4364038"/>
            <a:ext cx="2695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Member</a:t>
            </a:r>
            <a:endParaRPr lang="ko-KR" altLang="en-US" sz="5000" dirty="0" smtClean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3075" name="Picture 3" descr="C:\Users\soldesk4-11\Desktop\2992648-1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2567" y="1168763"/>
            <a:ext cx="3060000" cy="3060000"/>
          </a:xfrm>
          <a:prstGeom prst="rect">
            <a:avLst/>
          </a:prstGeom>
          <a:noFill/>
        </p:spPr>
      </p:pic>
      <p:sp>
        <p:nvSpPr>
          <p:cNvPr id="6" name="번개 5"/>
          <p:cNvSpPr/>
          <p:nvPr/>
        </p:nvSpPr>
        <p:spPr>
          <a:xfrm rot="3500252">
            <a:off x="5848836" y="374439"/>
            <a:ext cx="722210" cy="722210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번개 9"/>
          <p:cNvSpPr/>
          <p:nvPr/>
        </p:nvSpPr>
        <p:spPr>
          <a:xfrm rot="420427">
            <a:off x="5422903" y="698500"/>
            <a:ext cx="551244" cy="551244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번개 10"/>
          <p:cNvSpPr/>
          <p:nvPr/>
        </p:nvSpPr>
        <p:spPr>
          <a:xfrm rot="822992" flipH="1">
            <a:off x="6362631" y="919440"/>
            <a:ext cx="359708" cy="475133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15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2062" y="285574"/>
            <a:ext cx="7361237" cy="6228114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요구 사항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멤버</a:t>
                      </a:r>
                      <a:endParaRPr lang="ko-KR" altLang="en-US" sz="1700" b="1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비회원은 홈페이지 가입을 할 수 있다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회원은 아이디 찾기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로그인 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자동 로그인 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문의하기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내 페이지 들어가기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다른 사람 페이지 들어가기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로그아웃을 할 수 있다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탈퇴하기 등을 할 수 있다</a:t>
                      </a:r>
                      <a:r>
                        <a:rPr lang="en-US" altLang="ko-KR" sz="1250" kern="1200" dirty="0" smtClean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회원들은 다른 사람의 페이지에 들어가서 그 사람을 신고할 수도 있고 메시지를 보낼 수 도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그리고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내 페이지와 다른 사람이 보는 내 페이지에는 </a:t>
                      </a:r>
                      <a:r>
                        <a:rPr lang="ko-KR" altLang="en-US" sz="125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팔로잉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버튼이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(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자세한 건 화면 보면서 설명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aseline="0" dirty="0" smtClean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65964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로그인 화면</a:t>
                      </a:r>
                      <a:endParaRPr lang="ko-KR" altLang="en-US" sz="17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 버튼을 통해 가입했던 아이디와 비밀번호를 작성하면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 상태 유지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체크하면 다음에 아이디와 비밀번호를 작성하지 않아도 </a:t>
                      </a:r>
                      <a:r>
                        <a:rPr lang="ko-KR" altLang="en-US" sz="125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가입했던 아이디와 비밀번호를 잊어버렸을 경우 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 찾을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비밀번호가 없으면 회원가입 버튼을 통해 가입할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9632641"/>
              </p:ext>
            </p:extLst>
          </p:nvPr>
        </p:nvGraphicFramePr>
        <p:xfrm>
          <a:off x="9879700" y="0"/>
          <a:ext cx="2299600" cy="686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아이디</a:t>
                      </a:r>
                      <a:r>
                        <a:rPr lang="en-US" altLang="ko-KR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6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본인의 이름과 </a:t>
                      </a:r>
                      <a:r>
                        <a:rPr lang="ko-KR" altLang="en-US" sz="125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 작성한 후 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아이디 찾기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가입했던 아이디를 찾을 수 있다</a:t>
                      </a:r>
                      <a:r>
                        <a:rPr lang="en-US" altLang="ko-KR" sz="125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비밀번호 찾기 질문 그리고 그 질문에 대한 답을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가지고 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활용할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③번에 있는 그림 또는 글자를 눌러 홈페이지 첫 화면으로 돌아갈 수 있다</a:t>
                      </a:r>
                      <a:r>
                        <a:rPr lang="en-US" altLang="ko-KR" sz="12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707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xmlns="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xmlns="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2284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아이디 찾기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가입했던 아이디를 찾은 후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로그인 할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아이디를 찾은 후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비밀번호 찾기 페이지로 돌아갈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599" y="1"/>
            <a:ext cx="73656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소문자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숫자를 랜덤으로 조합한 임시 비밀번호를 가입했던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받을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임시비밀번호로 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로그인할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5437"/>
            <a:ext cx="7378700" cy="685256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1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1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이용 약관 동의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indent="0" algn="just" latinLnBrk="1">
                        <a:buNone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개인정보 동의 내용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및 홈페이지 안내문을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동의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다음 단계로 넘어 갈 수 있다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④번에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비동의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⑤번에 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 smtClean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2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2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정보 입력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후 사용하게 될 정보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을 작성한 후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다음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      </a:t>
                      </a:r>
                    </a:p>
                    <a:p>
                      <a:pPr marL="230400" marR="0" indent="-2304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spc="15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*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: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아이디와 닉네임 중복 검사가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3. 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898" y="1"/>
            <a:ext cx="7372800" cy="685509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41158361"/>
              </p:ext>
            </p:extLst>
          </p:nvPr>
        </p:nvGraphicFramePr>
        <p:xfrm>
          <a:off x="9880600" y="0"/>
          <a:ext cx="2299600" cy="754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5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3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626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3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개인 정보 입력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본인 이름을 작성한 후 생일을 입력할 때 존재하는 날짜인지 아닌지 확인이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만약 존재하지 않을 날짜를 선택했을 경우 다음 페이지로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작성할 때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주소를 선택할 수도 있고 내가 직접 입력할 수도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비밀번호를 찾을 때 필요한 질문과 답변을 작성한 후 다음 페이지로 넘어갈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만약 이전에 작성했던 것을 고치고 싶은 경우에는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이전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돌아가서 바꿀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⑥번에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4</a:t>
                      </a:r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4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 완료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③번에 있는 그림과 글자를 통해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86289328"/>
              </p:ext>
            </p:extLst>
          </p:nvPr>
        </p:nvGraphicFramePr>
        <p:xfrm>
          <a:off x="9879700" y="0"/>
          <a:ext cx="2299600" cy="908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홈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작성했던 닉네임과 기본적으로 넣어 주는 사진과 자기소개 글을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⑨번을 통해 내가 작성한 글들을 모아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                  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*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: ‘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버튼은 다른 버튼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 등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을 누르다가 내가 쓴 글을 다시 보고 싶은 때 다시 돌아가기 위해 만들었다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3.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내가 만든 모임과 가입한 모임을 한번에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4.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내가 누른 좋아요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5.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6. 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회원 탈퇴를 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7.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⑦번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⑧번을 통해 내가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하거나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하는 회원의 목록들을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8.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위로 가기 버튼을 통해 맨 위로 올라 갈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"/>
            <a:ext cx="73580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내가 쓴 글들만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899" y="1"/>
            <a:ext cx="7370763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내가 만든 모임과 내가 가입한 모임들을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899" y="0"/>
            <a:ext cx="7372800" cy="685989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내가 누른 좋아요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내가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비번 확인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바로 내 정보들을 수정하는 것이 아니라 비밀번호 확인 화면으로 넘어간다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비밀번호를 작성 후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11289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수정하기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가입할 때 작성했던 아이디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등을 확인하고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프로필 사진을 선택하여 사진을 올리면 ②번에서 사진 미리 보기가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프로필 배경 사진을 선택하여 사진을 올리면 ③번에서 사진 미리 보기가 가능하다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</a:t>
                      </a:r>
                      <a:r>
                        <a:rPr lang="ko-KR" altLang="en-US" sz="17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탈퇴하기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탈퇴했을 때의 주의 사항들을 ①번을 통해 확인할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계정 삭제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누르면 탈퇴할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25754965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홈 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기본 정보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사진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자기소개 글 등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팔로우하기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팔로우할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팔로우를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 팔로워를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버튼과 페이지에 처음 들어왔을 때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쓴 게시글을 모아서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만든 모임과 가입한 모임을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누른 </a:t>
                      </a:r>
                      <a:r>
                        <a:rPr lang="ko-KR" altLang="en-US" sz="1250" b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가 쓴 글들만 모아서 볼 수 있다</a:t>
                      </a:r>
                      <a:r>
                        <a:rPr lang="en-US" altLang="ko-KR" sz="1250" b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만든 모임을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가입한 모임을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 smtClean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누른  글들을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34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 smtClean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 smtClean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 smtClean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702991" y="4364038"/>
            <a:ext cx="27694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latin typeface="a옛날사진관4" pitchFamily="18" charset="-127"/>
                <a:ea typeface="a옛날사진관4" pitchFamily="18" charset="-127"/>
              </a:rPr>
              <a:t>SNS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562578" y="1062927"/>
            <a:ext cx="3060000" cy="3059811"/>
            <a:chOff x="3923096" y="1304227"/>
            <a:chExt cx="3066843" cy="305981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3096" y="3707067"/>
              <a:ext cx="638428" cy="63842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9300" y="2119680"/>
              <a:ext cx="638428" cy="638428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24247" y="2118443"/>
              <a:ext cx="638428" cy="63842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7475" y="2896935"/>
              <a:ext cx="638428" cy="638428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43650" y="2129205"/>
              <a:ext cx="638428" cy="63842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8925" y="2918543"/>
              <a:ext cx="638428" cy="638428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23096" y="1310055"/>
              <a:ext cx="638428" cy="63842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6990" y="2119680"/>
              <a:ext cx="638428" cy="63842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29682" y="2925510"/>
              <a:ext cx="638428" cy="63842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1869" y="1304227"/>
              <a:ext cx="638428" cy="638428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41986" y="1304227"/>
              <a:ext cx="638428" cy="63842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33772" y="1304227"/>
              <a:ext cx="638428" cy="63842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738925" y="3725610"/>
              <a:ext cx="638428" cy="63842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43650" y="2918543"/>
              <a:ext cx="638428" cy="63842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552822" y="3725610"/>
              <a:ext cx="638428" cy="63842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6351511" y="3716338"/>
              <a:ext cx="638428" cy="63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1042" y="1058726"/>
            <a:ext cx="8065214" cy="577387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4571" y="16893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09034" y="23803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300" y="11159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819759" y="18774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86834" y="25247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3598" y="24425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06715" y="30590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20505" y="22987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03348" y="24715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020068" y="38676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02101" y="49253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47253" y="49605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AC03D"/>
                </a:solidFill>
              </a:rPr>
              <a:t>다중 파일</a:t>
            </a:r>
            <a:endParaRPr lang="ko-KR" altLang="en-US" b="1" dirty="0">
              <a:solidFill>
                <a:srgbClr val="FAC0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63335" y="21573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121937" y="20939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406154" y="31624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59885" y="56368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241801" y="4364038"/>
            <a:ext cx="3693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b="1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Messenger</a:t>
            </a:r>
            <a:endParaRPr lang="ko-KR" altLang="en-US" sz="5000" b="1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1026" name="Picture 2" descr="C:\Users\soldesk\Desktop\PPT\img\icon\messeng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000" y="1431038"/>
            <a:ext cx="3060000" cy="30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1D9BC31-048B-4E87-B5AA-96AA82DBD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95466" y="1549177"/>
            <a:ext cx="5175968" cy="430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96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5FCC92-A684-4A7F-A834-3DB9B66D87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3029" y="310953"/>
            <a:ext cx="7109690" cy="4887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>
                <a:latin typeface="a고딕13" panose="02020600000000000000" pitchFamily="18" charset="-127"/>
                <a:ea typeface="a고딕13" panose="02020600000000000000" pitchFamily="18" charset="-127"/>
              </a:rPr>
              <a:t>팔로워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xmlns="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xmlns="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85A5F09-C100-4BA7-8971-DFDB3F30B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3029" y="296863"/>
            <a:ext cx="7109690" cy="48879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:p14="http://schemas.microsoft.com/office/powerpoint/2010/main" xmlns="" val="1310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4414415" y="4364038"/>
            <a:ext cx="33631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latin typeface="a옛날사진관4" pitchFamily="18" charset="-127"/>
                <a:ea typeface="a옛날사진관4" pitchFamily="18" charset="-127"/>
              </a:rPr>
              <a:t>Teabag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45781" y="1189738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47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 cstate="print"/>
          <a:srcRect t="2655" r="9636" b="3664"/>
          <a:stretch>
            <a:fillRect/>
          </a:stretch>
        </p:blipFill>
        <p:spPr bwMode="auto">
          <a:xfrm>
            <a:off x="3327400" y="1041400"/>
            <a:ext cx="8216900" cy="531653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1553" y="11144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325" y="11271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523353" y="27432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423889" y="28921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97153" y="5270500"/>
            <a:ext cx="45608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티백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가입 수락 및 거절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강퇴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확인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본인 </a:t>
            </a:r>
            <a:r>
              <a:rPr lang="ko-KR" altLang="en-US" sz="1850" dirty="0" err="1" smtClean="0">
                <a:latin typeface="a고딕13" pitchFamily="18" charset="-127"/>
                <a:ea typeface="a고딕13" pitchFamily="18" charset="-127"/>
              </a:rPr>
              <a:t>티백의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 공지 소식 확인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. (</a:t>
            </a:r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예정</a:t>
            </a:r>
            <a:r>
              <a:rPr lang="en-US" altLang="ko-KR" sz="1850" dirty="0" smtClean="0">
                <a:latin typeface="a고딕13" pitchFamily="18" charset="-127"/>
                <a:ea typeface="a고딕13" pitchFamily="18" charset="-127"/>
              </a:rPr>
              <a:t>)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9" name="Picture 5" descr="C:\Users\soldesk4-23\Desktop\사본 -D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7511" y="4557485"/>
            <a:ext cx="2687853" cy="1990726"/>
          </a:xfrm>
          <a:prstGeom prst="rect">
            <a:avLst/>
          </a:prstGeom>
          <a:noFill/>
        </p:spPr>
      </p:pic>
      <p:pic>
        <p:nvPicPr>
          <p:cNvPr id="1030" name="Picture 6" descr="C:\Users\soldesk4-23\Desktop\사본 -DB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99432" y="4550228"/>
            <a:ext cx="2101850" cy="2055142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9627552" y="5007428"/>
            <a:ext cx="1790700" cy="2921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665652" y="6353628"/>
            <a:ext cx="1485900" cy="3048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20382393">
            <a:off x="4411025" y="19431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2"/>
      <p:bldP spid="27" grpId="3"/>
      <p:bldP spid="30" grpId="0" animBg="1"/>
      <p:bldP spid="3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200" y="13741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864601" y="39497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9001" y="44450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15101" y="55499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38" y="1740576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19891" y="2946095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37800" y="4952088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30500" y="31750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50" dirty="0" smtClean="0">
                <a:latin typeface="a고딕13" pitchFamily="18" charset="-127"/>
                <a:ea typeface="a고딕13" pitchFamily="18" charset="-127"/>
              </a:rPr>
              <a:t>일정 등록 및 삭제 가능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xmlns="" val="151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5525" y="1189738"/>
            <a:ext cx="3060000" cy="30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147289" y="4364038"/>
            <a:ext cx="59284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 smtClean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Extra Features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26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관리자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6890" y="1187419"/>
            <a:ext cx="415348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19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9448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96635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3641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1906815"/>
            <a:ext cx="5911200" cy="373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606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06522" y="1941424"/>
            <a:ext cx="5286541" cy="2784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06308" y="5041689"/>
            <a:ext cx="548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 smtClean="0">
                <a:latin typeface="a고딕13" pitchFamily="18" charset="-127"/>
                <a:ea typeface="a고딕13" pitchFamily="18" charset="-127"/>
              </a:rPr>
              <a:t>팔로우를</a:t>
            </a:r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 통해 </a:t>
            </a:r>
            <a:r>
              <a:rPr lang="ko-KR" altLang="en-US" sz="2200" dirty="0" err="1" smtClean="0">
                <a:latin typeface="a고딕13" pitchFamily="18" charset="-127"/>
                <a:ea typeface="a고딕13" pitchFamily="18" charset="-127"/>
              </a:rPr>
              <a:t>팔로워</a:t>
            </a:r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 글들을 쉽게 접근 가능</a:t>
            </a:r>
            <a:endParaRPr lang="ko-KR" altLang="en-US" sz="220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   2)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기능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36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134581"/>
            <a:ext cx="5911200" cy="340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924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좋아요 기능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64674" y="1948719"/>
            <a:ext cx="7348677" cy="28755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86050" y="5169864"/>
            <a:ext cx="63315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smtClean="0">
                <a:latin typeface="a고딕13" pitchFamily="18" charset="-127"/>
                <a:ea typeface="a고딕13" pitchFamily="18" charset="-127"/>
              </a:rPr>
              <a:t>자신이 원하는 글을 모아서 볼 수 있다</a:t>
            </a:r>
            <a:endParaRPr lang="ko-KR" altLang="en-US" sz="220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64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 기능 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자신이 찾는 것을 검색할 수 있는 기능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 </a:t>
            </a:r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6526" y="19778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6526" y="42608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6353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1)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266269"/>
            <a:ext cx="5911200" cy="2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88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36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기능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359" y="1961596"/>
            <a:ext cx="7262708" cy="22062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4359" y="4497664"/>
            <a:ext cx="41893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latin typeface="a고딕16" pitchFamily="18" charset="-127"/>
                <a:ea typeface="a고딕16" pitchFamily="18" charset="-127"/>
              </a:rPr>
              <a:t>일반 해시 태그</a:t>
            </a:r>
            <a:r>
              <a:rPr lang="en-US" altLang="ko-KR" dirty="0" smtClean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누르면 조회로 </a:t>
            </a:r>
            <a:r>
              <a:rPr lang="ko-KR" altLang="en-US" dirty="0" err="1" smtClean="0">
                <a:latin typeface="a고딕13" pitchFamily="18" charset="-127"/>
                <a:ea typeface="a고딕13" pitchFamily="18" charset="-127"/>
              </a:rPr>
              <a:t>이동</a:t>
            </a:r>
            <a:r>
              <a:rPr lang="ko-KR" altLang="en-US" dirty="0" err="1" smtClean="0">
                <a:solidFill>
                  <a:schemeClr val="bg1"/>
                </a:solidFill>
                <a:latin typeface="a고딕13" pitchFamily="18" charset="-127"/>
                <a:ea typeface="a고딕13" pitchFamily="18" charset="-127"/>
              </a:rPr>
              <a:t>동</a:t>
            </a:r>
            <a:endParaRPr lang="en-US" altLang="ko-KR" dirty="0" smtClean="0">
              <a:solidFill>
                <a:schemeClr val="bg1"/>
              </a:solidFill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en-US" altLang="ko-KR" sz="1200" dirty="0">
              <a:latin typeface="a고딕13" pitchFamily="18" charset="-127"/>
              <a:ea typeface="a고딕13" pitchFamily="18" charset="-127"/>
            </a:endParaRPr>
          </a:p>
          <a:p>
            <a:pPr algn="ctr"/>
            <a:r>
              <a:rPr lang="ko-KR" altLang="en-US" dirty="0" smtClean="0">
                <a:latin typeface="a고딕16" pitchFamily="18" charset="-127"/>
                <a:ea typeface="a고딕16" pitchFamily="18" charset="-127"/>
              </a:rPr>
              <a:t>모임 해시 태그</a:t>
            </a:r>
            <a:r>
              <a:rPr lang="en-US" altLang="ko-KR" dirty="0" smtClean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누르면 모임으로 이동</a:t>
            </a:r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4212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2000" dirty="0" err="1" smtClean="0">
                <a:latin typeface="a고딕13" pitchFamily="18" charset="-127"/>
                <a:ea typeface="a고딕13" pitchFamily="18" charset="-127"/>
              </a:rPr>
              <a:t>팔로우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708" y="1044802"/>
            <a:ext cx="4392000" cy="26722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921" y="1044802"/>
            <a:ext cx="4392000" cy="2305675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539" y="3916817"/>
            <a:ext cx="4392000" cy="263047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2621" y="3532414"/>
            <a:ext cx="4392000" cy="3022600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:p14="http://schemas.microsoft.com/office/powerpoint/2010/main" xmlns="" val="34959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3949" y="1133702"/>
            <a:ext cx="7848000" cy="5227174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좋아요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71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4891"/>
          <a:stretch/>
        </p:blipFill>
        <p:spPr>
          <a:xfrm>
            <a:off x="3427713" y="1119188"/>
            <a:ext cx="7848000" cy="1852759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 smtClean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 smtClean="0">
                <a:latin typeface="a고딕13" pitchFamily="18" charset="-127"/>
                <a:ea typeface="a고딕13" pitchFamily="18" charset="-127"/>
              </a:rPr>
              <a:t>해시태그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4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071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4220</Words>
  <Application>Microsoft Office PowerPoint</Application>
  <PresentationFormat>사용자 지정</PresentationFormat>
  <Paragraphs>1297</Paragraphs>
  <Slides>74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5" baseType="lpstr">
      <vt:lpstr>굴림</vt:lpstr>
      <vt:lpstr>Arial</vt:lpstr>
      <vt:lpstr>맑은 고딕</vt:lpstr>
      <vt:lpstr>a옛날사진관2</vt:lpstr>
      <vt:lpstr>a옛날사진관3</vt:lpstr>
      <vt:lpstr>a옛날사진관4</vt:lpstr>
      <vt:lpstr>a고딕12</vt:lpstr>
      <vt:lpstr>a고딕14</vt:lpstr>
      <vt:lpstr>a고딕13</vt:lpstr>
      <vt:lpstr>a고딕16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</cp:lastModifiedBy>
  <cp:revision>203</cp:revision>
  <dcterms:created xsi:type="dcterms:W3CDTF">2019-02-13T14:25:53Z</dcterms:created>
  <dcterms:modified xsi:type="dcterms:W3CDTF">2019-03-12T07:45:58Z</dcterms:modified>
</cp:coreProperties>
</file>